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E6A550-1788-D0EB-3CBD-1463C472C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C2FA6A2-7E92-0799-51EE-904D1628E0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09A621-58E6-8054-79AB-DFFE7D370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0CD55D8-1F9E-D619-0A48-64164A556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4FE7984-C0C8-86D2-8D5E-5CA835CD7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3928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9A7BD2-D56F-0165-821C-55BDDA19C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43F5973-7EEE-BB0D-DD33-A6717B3484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F28738-980D-DED1-D32A-E3B784B8B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B51360-CD6F-B967-A619-682A355B4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236CFA8-4055-19D4-98FC-F8E14BAAF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3341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6B9B2AB-9E6C-DAEC-4DFE-724DE565C4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85F2366-7208-8B82-2C01-03DAF4781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4C01F44-B2D0-89C7-DD9C-A43D8D276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46E769-6913-2B30-9D98-825A51A75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C86DB6-902D-2B33-81F8-2EB2EF787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6338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EE325-2BBD-C870-B9C4-EF0D6BA53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00CEC4-E39D-B0AE-A104-824378482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4DD298-5E06-D632-71D4-899F6728A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3659BCF-1D43-6168-2E0B-A53606EFE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EE8ACA-BF34-B576-98F5-9EE37F4A5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108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5C8F9C-4BE0-0E3A-425B-A955C1145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84EE4E3-2EE9-D991-FB73-522D65EEA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D4AD2E-DA10-5755-252D-1BED43926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23AE3D3-2BAE-30E1-1AE7-B95F912DE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CE9519-B3C9-3912-0F07-AE8B836B9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8894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662CF7-A3F6-7E09-C6E7-0146B3F05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79D15A-3064-07E7-510C-15BFD62526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BE1F02C-8C3E-C7C7-8BB4-FDEC3ED8C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0348517-5EA4-BCAE-C76A-52095F94A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36EA47E-869F-3AD2-86D1-08D96DE4B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6088B22-7244-C386-E2A7-60AC8E5D1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4884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0DBFD8-2782-5BD2-3A57-9EC8EA8C2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50C244-793B-F26E-7A05-F788154D6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6AC0F0C-326F-3505-8AF0-DC5E4AC4B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FF673C8-2971-2086-07D7-796DD04A3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F9472E7-EFFE-6015-BEC5-7BF67805AF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B68DA6C-9EF4-D2A9-529D-16F56F62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511E5CD-EDEE-F7B6-BCC7-AACC62768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58D2223-77B5-E91B-BF42-C5CB357FF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9869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FFC99-8FA6-69E6-B566-CF232F692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382FC0B-4EDC-B501-0200-B266C1DBC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C33CA3C-2A29-816D-EE6C-CE69C61A4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1FCD5B0-81B8-FB7E-C012-246D32AE6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3762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CB1674C-C909-26C7-2CF6-AF9B6B663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50C83D7-9A69-81F7-887D-54905E8D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DF3332B-4424-42A4-50A6-0A6891DFC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2382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DBA472-4C67-E2FF-E722-552C3FB73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2D85DB-AE6A-1CCC-DF14-763D1BFA7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35778A8-1A63-21B0-DAD5-ABFAC680B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99CFDA1-4110-8B91-AD7D-B8E764333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0221EAA-848F-0ACD-F652-2368C587D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365D484-73DC-204A-9140-F667D6DAD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1656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872B39-AAB7-3D8A-B4CA-C7B93252F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1303047-C948-938E-A6DC-7502416D2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01BB95-E9E0-8CAB-8F42-EB8580C60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25EC563-05DC-92E4-FB0A-ED9A19EA0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1335084-B1CB-466F-0E26-86BD5C23F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C59CBC4-84DE-3D8E-DBE0-46311A9EC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9170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28CC947-2619-FA7B-2200-9ACD303A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AC5A6B-E7B2-C17F-8766-9C0C4D76E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D6A8ED-0077-2E45-5AD5-1A61F53A1B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03855-A0DF-48E3-8801-CF2726914F88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BBF4C9-0A36-0017-2611-36055EEA20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C932DE-1D08-7DDB-AF6F-6F50DCB290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8084E-37E8-4D48-B3A4-27C8DBB0FD9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55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0339560-26EA-50A5-4353-D5F721E60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834" y="675891"/>
            <a:ext cx="10974332" cy="550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38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3117912-306A-EF92-CFE6-CB1FC557D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70" y="685417"/>
            <a:ext cx="12069859" cy="548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667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49427B1-5DC2-1801-B52D-375219B66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" y="432969"/>
            <a:ext cx="12184175" cy="59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895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77753A5-1AFE-14FA-9227-B6FF74A88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1" y="909286"/>
            <a:ext cx="12127017" cy="503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676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09B588F-D5C5-898C-EA8A-79D432CE1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70" y="747338"/>
            <a:ext cx="11888859" cy="53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676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62E6CAE-B2EF-8161-C1D2-CA1676A16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44" y="466311"/>
            <a:ext cx="11726912" cy="592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214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A596128-F58E-F00F-960C-74EEBA56C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18" y="771154"/>
            <a:ext cx="11926964" cy="531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72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F506140-95D4-FCFB-60E3-EAA1B1BD7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23" y="999786"/>
            <a:ext cx="11488753" cy="48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790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04B7E21-27DE-4E6F-22A1-E4DF501F4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28" y="552048"/>
            <a:ext cx="11774543" cy="575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65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6243B68-2602-7945-A835-63DD46E54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97" y="542522"/>
            <a:ext cx="11688806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37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2A6DDFC-1CBC-6AEB-D44B-08519F2A3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23" y="680654"/>
            <a:ext cx="11850754" cy="549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389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47858D6-098A-3283-AAED-4408C21C9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49" y="623496"/>
            <a:ext cx="11650701" cy="561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721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EA80427-9ABD-EEAB-AFC4-1C22E6A6B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60" y="356759"/>
            <a:ext cx="12041280" cy="614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098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B266091-3E7E-3DE8-8C71-0B6E83852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81" y="647312"/>
            <a:ext cx="11736438" cy="556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91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717044D-5E06-36EA-EADD-4676C954F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39" y="637785"/>
            <a:ext cx="11803122" cy="558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6508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Vinicius</dc:creator>
  <cp:lastModifiedBy>Vinicius</cp:lastModifiedBy>
  <cp:revision>1</cp:revision>
  <dcterms:created xsi:type="dcterms:W3CDTF">2022-07-08T22:22:19Z</dcterms:created>
  <dcterms:modified xsi:type="dcterms:W3CDTF">2022-07-08T22:32:55Z</dcterms:modified>
</cp:coreProperties>
</file>

<file path=docProps/thumbnail.jpeg>
</file>